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6"/>
  </p:notesMasterIdLst>
  <p:sldIdLst>
    <p:sldId id="256" r:id="rId2"/>
    <p:sldId id="257" r:id="rId3"/>
    <p:sldId id="290" r:id="rId4"/>
    <p:sldId id="274" r:id="rId5"/>
    <p:sldId id="292" r:id="rId6"/>
    <p:sldId id="294" r:id="rId7"/>
    <p:sldId id="297" r:id="rId8"/>
    <p:sldId id="258" r:id="rId9"/>
    <p:sldId id="260" r:id="rId10"/>
    <p:sldId id="283" r:id="rId11"/>
    <p:sldId id="289" r:id="rId12"/>
    <p:sldId id="259" r:id="rId13"/>
    <p:sldId id="276" r:id="rId14"/>
    <p:sldId id="270" r:id="rId15"/>
    <p:sldId id="271" r:id="rId16"/>
    <p:sldId id="272" r:id="rId17"/>
    <p:sldId id="261" r:id="rId18"/>
    <p:sldId id="288" r:id="rId19"/>
    <p:sldId id="268" r:id="rId20"/>
    <p:sldId id="269" r:id="rId21"/>
    <p:sldId id="281" r:id="rId22"/>
    <p:sldId id="262" r:id="rId23"/>
    <p:sldId id="287" r:id="rId24"/>
    <p:sldId id="277" r:id="rId25"/>
    <p:sldId id="278" r:id="rId26"/>
    <p:sldId id="279" r:id="rId27"/>
    <p:sldId id="266" r:id="rId28"/>
    <p:sldId id="280" r:id="rId29"/>
    <p:sldId id="264" r:id="rId30"/>
    <p:sldId id="282" r:id="rId31"/>
    <p:sldId id="263" r:id="rId32"/>
    <p:sldId id="275" r:id="rId33"/>
    <p:sldId id="273" r:id="rId34"/>
    <p:sldId id="29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60" autoAdjust="0"/>
  </p:normalViewPr>
  <p:slideViewPr>
    <p:cSldViewPr>
      <p:cViewPr varScale="1">
        <p:scale>
          <a:sx n="63" d="100"/>
          <a:sy n="63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9"/>
  <c:chart>
    <c:title>
      <c:tx>
        <c:rich>
          <a:bodyPr/>
          <a:lstStyle/>
          <a:p>
            <a:pPr>
              <a:defRPr/>
            </a:pPr>
            <a:endParaRPr lang="ru-RU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всего опрошено</c:v>
                </c:pt>
                <c:pt idx="1">
                  <c:v>были в Москве</c:v>
                </c:pt>
                <c:pt idx="2">
                  <c:v>хотели бы узнать больше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</c:v>
                </c:pt>
                <c:pt idx="1">
                  <c:v>5</c:v>
                </c:pt>
                <c:pt idx="2">
                  <c:v>22</c:v>
                </c:pt>
              </c:numCache>
            </c:numRef>
          </c:val>
        </c:ser>
        <c:axId val="89970176"/>
        <c:axId val="89971712"/>
      </c:barChart>
      <c:catAx>
        <c:axId val="89970176"/>
        <c:scaling>
          <c:orientation val="minMax"/>
        </c:scaling>
        <c:axPos val="b"/>
        <c:tickLblPos val="nextTo"/>
        <c:crossAx val="89971712"/>
        <c:crosses val="autoZero"/>
        <c:auto val="1"/>
        <c:lblAlgn val="ctr"/>
        <c:lblOffset val="100"/>
      </c:catAx>
      <c:valAx>
        <c:axId val="89971712"/>
        <c:scaling>
          <c:orientation val="minMax"/>
        </c:scaling>
        <c:axPos val="l"/>
        <c:majorGridlines/>
        <c:numFmt formatCode="General" sourceLinked="1"/>
        <c:tickLblPos val="nextTo"/>
        <c:crossAx val="8997017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FF3F9-7F72-4492-B46E-93F9CF4100F3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7D9A6-DFB5-49F3-B08F-43363C752A3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7D9A6-DFB5-49F3-B08F-43363C752A3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7D9A6-DFB5-49F3-B08F-43363C752A3C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7D9A6-DFB5-49F3-B08F-43363C752A3C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32E-689C-4AD9-B294-BD4DA15E24AE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BC6E78-80F2-40FE-B2F9-1B43B6AE96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32E-689C-4AD9-B294-BD4DA15E24AE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6E78-80F2-40FE-B2F9-1B43B6AE96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32E-689C-4AD9-B294-BD4DA15E24AE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6E78-80F2-40FE-B2F9-1B43B6AE96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6CB32E-689C-4AD9-B294-BD4DA15E24AE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4BC6E78-80F2-40FE-B2F9-1B43B6AE96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32E-689C-4AD9-B294-BD4DA15E24AE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6E78-80F2-40FE-B2F9-1B43B6AE96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32E-689C-4AD9-B294-BD4DA15E24AE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6E78-80F2-40FE-B2F9-1B43B6AE96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6E78-80F2-40FE-B2F9-1B43B6AE96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32E-689C-4AD9-B294-BD4DA15E24AE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32E-689C-4AD9-B294-BD4DA15E24AE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6E78-80F2-40FE-B2F9-1B43B6AE96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32E-689C-4AD9-B294-BD4DA15E24AE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6E78-80F2-40FE-B2F9-1B43B6AE96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6CB32E-689C-4AD9-B294-BD4DA15E24AE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4BC6E78-80F2-40FE-B2F9-1B43B6AE96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B32E-689C-4AD9-B294-BD4DA15E24AE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BC6E78-80F2-40FE-B2F9-1B43B6AE96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F6CB32E-689C-4AD9-B294-BD4DA15E24AE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4BC6E78-80F2-40FE-B2F9-1B43B6AE96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5013176"/>
            <a:ext cx="8305800" cy="1143000"/>
          </a:xfrm>
        </p:spPr>
        <p:txBody>
          <a:bodyPr/>
          <a:lstStyle/>
          <a:p>
            <a:r>
              <a:rPr lang="ru-RU" dirty="0" err="1" smtClean="0"/>
              <a:t>Коренев</a:t>
            </a:r>
            <a:r>
              <a:rPr lang="ru-RU" dirty="0" smtClean="0"/>
              <a:t> Виталий</a:t>
            </a:r>
          </a:p>
          <a:p>
            <a:r>
              <a:rPr lang="ru-RU" dirty="0" smtClean="0"/>
              <a:t>Детский сад №107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628800"/>
            <a:ext cx="8305800" cy="1981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Основные достопримечательности Москвы</a:t>
            </a:r>
            <a:br>
              <a:rPr lang="ru-RU" dirty="0" smtClean="0"/>
            </a:br>
            <a:r>
              <a:rPr lang="ru-RU" dirty="0" smtClean="0"/>
              <a:t>или</a:t>
            </a:r>
            <a:br>
              <a:rPr lang="ru-RU" dirty="0" smtClean="0"/>
            </a:br>
            <a:r>
              <a:rPr lang="ru-RU" dirty="0" smtClean="0"/>
              <a:t>«Как я путешествовал по столице»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904656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2" y="144462"/>
            <a:ext cx="8785255" cy="657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457200" y="6429396"/>
            <a:ext cx="7239000" cy="7595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071546"/>
            <a:ext cx="7329510" cy="102838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Это главный храм столицы России, расположен на Красной площади. Он является символом России также как для Америки статуя Свободы или для Парижа Эйфелева башня. Всего на храме насчитывается 10 куполов. В настоящее время храм открыт как музей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57200"/>
            <a:ext cx="8262966" cy="614346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Собор Василия </a:t>
            </a:r>
            <a:r>
              <a:rPr lang="ru-RU" sz="3200" dirty="0" smtClean="0">
                <a:solidFill>
                  <a:schemeClr val="tx1"/>
                </a:solidFill>
              </a:rPr>
              <a:t>Блаженного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33794" name="Picture 2" descr="http://ic.pics.livejournal.com/matveychev_oleg/27303223/259740/259740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000240"/>
            <a:ext cx="7643866" cy="4714884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0"/>
            <a:ext cx="48577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2918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57200" y="5572140"/>
            <a:ext cx="6248400" cy="6000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57158" y="1000108"/>
            <a:ext cx="8408890" cy="1571636"/>
          </a:xfrm>
        </p:spPr>
        <p:txBody>
          <a:bodyPr>
            <a:normAutofit fontScale="25000" lnSpcReduction="20000"/>
          </a:bodyPr>
          <a:lstStyle/>
          <a:p>
            <a:r>
              <a:rPr lang="ru-RU" sz="5600" dirty="0" smtClean="0"/>
              <a:t>Одни называют его подземным царством, другие – потусторонним миром, а третьи… просто ездят в метро на работу. Самая первая ветка метро была открыта 15 мая 1935 года – она соединила тогда станцию «Сокольники» с «Парком культуры». За прошедшие десятилетия подземка довольно сильно изменилась  в лучшую сторону. На сегодняшний день здесь открыто  уже 12 линий , общей протяжённостью 333,3 километра, и около 200 станции, причём, более сорока из них – это объекты культурного наследия, которые охраняются государством.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457200"/>
            <a:ext cx="8477280" cy="542908"/>
          </a:xfrm>
        </p:spPr>
        <p:txBody>
          <a:bodyPr>
            <a:normAutofit fontScale="90000"/>
          </a:bodyPr>
          <a:lstStyle/>
          <a:p>
            <a:r>
              <a:rPr lang="ru-RU" sz="4400" dirty="0" smtClean="0"/>
              <a:t>Метро </a:t>
            </a:r>
            <a:endParaRPr lang="ru-RU" sz="4400" dirty="0"/>
          </a:p>
        </p:txBody>
      </p:sp>
      <p:pic>
        <p:nvPicPr>
          <p:cNvPr id="28674" name="Picture 2" descr="http://dic.academic.ru/pictures/wiki/files/83/Smolen-me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786058"/>
            <a:ext cx="4500594" cy="3786214"/>
          </a:xfrm>
          <a:prstGeom prst="rect">
            <a:avLst/>
          </a:prstGeom>
          <a:noFill/>
        </p:spPr>
      </p:pic>
      <p:pic>
        <p:nvPicPr>
          <p:cNvPr id="28676" name="Picture 4" descr="http://totall.info/images/lenta/AL/ALE2R5S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786058"/>
            <a:ext cx="4214842" cy="377666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2do2go.ru/uploads/full/242abc1392b10d74ee343d314e8c5863_w960_h2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80" y="0"/>
            <a:ext cx="4857720" cy="3357562"/>
          </a:xfrm>
          <a:prstGeom prst="rect">
            <a:avLst/>
          </a:prstGeom>
          <a:noFill/>
        </p:spPr>
      </p:pic>
      <p:pic>
        <p:nvPicPr>
          <p:cNvPr id="27652" name="Picture 4" descr="http://yagazeta.com/images/newspost_images/all3/Xenoss/best-metro-stations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57776" cy="3357562"/>
          </a:xfrm>
          <a:prstGeom prst="rect">
            <a:avLst/>
          </a:prstGeom>
          <a:noFill/>
        </p:spPr>
      </p:pic>
      <p:pic>
        <p:nvPicPr>
          <p:cNvPr id="27654" name="Picture 6" descr="http://mashumashu.com/wp-content/uploads/Avoto-Metro-St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3224"/>
            <a:ext cx="4857752" cy="3714776"/>
          </a:xfrm>
          <a:prstGeom prst="rect">
            <a:avLst/>
          </a:prstGeom>
          <a:noFill/>
        </p:spPr>
      </p:pic>
      <p:pic>
        <p:nvPicPr>
          <p:cNvPr id="27656" name="Picture 8" descr="http://informsklad.ru/images/post_images/2013/05/22/15/114444816109337_informsklad_r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143248"/>
            <a:ext cx="4286248" cy="3714752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jchatoff.files.wordpress.com/2012/05/moscow-met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76828" cy="3857628"/>
          </a:xfrm>
          <a:prstGeom prst="rect">
            <a:avLst/>
          </a:prstGeom>
          <a:noFill/>
        </p:spPr>
      </p:pic>
      <p:pic>
        <p:nvPicPr>
          <p:cNvPr id="29700" name="Picture 4" descr="https://img-fotki.yandex.ru/get/4713/2631326.21/0_74845_8d322862_X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0"/>
            <a:ext cx="3714744" cy="3857628"/>
          </a:xfrm>
          <a:prstGeom prst="rect">
            <a:avLst/>
          </a:prstGeom>
          <a:noFill/>
        </p:spPr>
      </p:pic>
      <p:pic>
        <p:nvPicPr>
          <p:cNvPr id="29702" name="Picture 6" descr="https://static2.tap-trip.com/uploads/production/timeline_thread_photo/image/6320796/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643314"/>
            <a:ext cx="4286248" cy="3214686"/>
          </a:xfrm>
          <a:prstGeom prst="rect">
            <a:avLst/>
          </a:prstGeom>
          <a:noFill/>
        </p:spPr>
      </p:pic>
      <p:pic>
        <p:nvPicPr>
          <p:cNvPr id="29704" name="Picture 8" descr="http://s018.radikal.ru/i511/1305/42/851a7d9699e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3314"/>
            <a:ext cx="4952969" cy="321468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 flipV="1">
            <a:off x="457200" y="6505352"/>
            <a:ext cx="7239000" cy="6692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928670"/>
            <a:ext cx="8472518" cy="1171258"/>
          </a:xfrm>
        </p:spPr>
        <p:txBody>
          <a:bodyPr>
            <a:normAutofit fontScale="40000" lnSpcReduction="20000"/>
          </a:bodyPr>
          <a:lstStyle/>
          <a:p>
            <a:r>
              <a:rPr lang="ru-RU" sz="3400" dirty="0" smtClean="0"/>
              <a:t>Самая главная достопримечательность Александровского сада в Москве – вечный огонь у могилы неизвестного солдата и почетный караул рядом  с ним. Караульную службу несут военнослужащие Президентского полка с 08.00 до 20.00. Вечный огонь был привезен с Марсового поля из Ленинграда.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62863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Александровский сад</a:t>
            </a:r>
            <a:endParaRPr lang="ru-RU" sz="3200" dirty="0"/>
          </a:p>
        </p:txBody>
      </p:sp>
      <p:pic>
        <p:nvPicPr>
          <p:cNvPr id="35846" name="Picture 6" descr="http://planetadetstva.net/wp-content/uploads/2015/05/prezentaciya-proekta-po-patrioticheskomu-vospitaniyu-doshkolnikov-etot-den-pobed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928802"/>
            <a:ext cx="4714908" cy="4786346"/>
          </a:xfrm>
          <a:prstGeom prst="rect">
            <a:avLst/>
          </a:prstGeom>
          <a:noFill/>
        </p:spPr>
      </p:pic>
      <p:pic>
        <p:nvPicPr>
          <p:cNvPr id="35848" name="Picture 8" descr="http://mtdata.ru/u23/photoBF1C/20065691760-0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928802"/>
            <a:ext cx="4203706" cy="464347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2" y="144462"/>
            <a:ext cx="8713817" cy="64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57200" y="5286388"/>
            <a:ext cx="6248400" cy="8858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14282" y="928670"/>
            <a:ext cx="8551766" cy="1143008"/>
          </a:xfrm>
        </p:spPr>
        <p:txBody>
          <a:bodyPr/>
          <a:lstStyle/>
          <a:p>
            <a:r>
              <a:rPr lang="ru-RU" dirty="0" smtClean="0"/>
              <a:t>Это большой парк и выставочно-развлекательный комплекс. На ВДНХ много достопримечательностей. Здесь есть колесо обозрения, знаменитые Фонтан «Дружба народов СССР», Скульптура Рабочий и колхозница. 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457200"/>
            <a:ext cx="8405842" cy="54290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ВДНХ</a:t>
            </a:r>
            <a:endParaRPr lang="ru-RU" sz="3600" dirty="0"/>
          </a:p>
        </p:txBody>
      </p:sp>
      <p:pic>
        <p:nvPicPr>
          <p:cNvPr id="25602" name="Picture 2" descr="http://gazeta-butyrsky.ru/wp-content/uploads/2015/10/%D0%B2%D0%B4%D0%BD%D1%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00240"/>
            <a:ext cx="7834314" cy="4524372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Москва- столица </a:t>
            </a:r>
            <a:br>
              <a:rPr lang="ru-RU" dirty="0" smtClean="0"/>
            </a:br>
            <a:r>
              <a:rPr lang="ru-RU" dirty="0" smtClean="0"/>
              <a:t>Российской федерации</a:t>
            </a:r>
            <a:endParaRPr lang="ru-RU" dirty="0"/>
          </a:p>
        </p:txBody>
      </p:sp>
      <p:pic>
        <p:nvPicPr>
          <p:cNvPr id="2054" name="Picture 6" descr="http://www.private-investigation.ru/img/m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56792"/>
            <a:ext cx="8463314" cy="5101170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2do2go.ru/uploads/full/b3269e34b46e4f4123b79e17622fb341_w960_h2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6100"/>
            <a:ext cx="6000760" cy="3571900"/>
          </a:xfrm>
          <a:prstGeom prst="rect">
            <a:avLst/>
          </a:prstGeom>
          <a:noFill/>
        </p:spPr>
      </p:pic>
      <p:pic>
        <p:nvPicPr>
          <p:cNvPr id="26628" name="Picture 4" descr="http://static.diary.ru/userdir/2/9/4/4/2944613/769467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0"/>
            <a:ext cx="4000496" cy="3643314"/>
          </a:xfrm>
          <a:prstGeom prst="rect">
            <a:avLst/>
          </a:prstGeom>
          <a:noFill/>
        </p:spPr>
      </p:pic>
      <p:pic>
        <p:nvPicPr>
          <p:cNvPr id="26630" name="Picture 6" descr="https://i.imgur.com/ArIclQ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38" y="3214662"/>
            <a:ext cx="3500462" cy="3643338"/>
          </a:xfrm>
          <a:prstGeom prst="rect">
            <a:avLst/>
          </a:prstGeom>
          <a:noFill/>
        </p:spPr>
      </p:pic>
      <p:pic>
        <p:nvPicPr>
          <p:cNvPr id="26632" name="Picture 8" descr="http://www.funlib.ru/cimg/2014/101904/570149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132369" cy="328612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52"/>
            <a:ext cx="8358214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457200" y="6459632"/>
            <a:ext cx="72390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642918"/>
            <a:ext cx="8258204" cy="1143008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Парк Горького в Москве - одно из лучших мест отдыха в столице. Особенно он привлекает тех, кто любит веселье и аттракционы. Впрочем, любители спокойных занятий могут покататься на лодке.</a:t>
            </a:r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485756"/>
          </a:xfrm>
        </p:spPr>
        <p:txBody>
          <a:bodyPr>
            <a:noAutofit/>
          </a:bodyPr>
          <a:lstStyle/>
          <a:p>
            <a:r>
              <a:rPr lang="ru-RU" sz="3200" dirty="0" smtClean="0"/>
              <a:t>Парк Горького</a:t>
            </a:r>
            <a:endParaRPr lang="ru-RU" sz="3200" dirty="0"/>
          </a:p>
        </p:txBody>
      </p:sp>
      <p:pic>
        <p:nvPicPr>
          <p:cNvPr id="36866" name="Picture 2" descr="http://yakimanka.mos.ru/upload/medialibrary/be8/nov_4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4622795" cy="3116239"/>
          </a:xfrm>
          <a:prstGeom prst="rect">
            <a:avLst/>
          </a:prstGeom>
          <a:noFill/>
        </p:spPr>
      </p:pic>
      <p:pic>
        <p:nvPicPr>
          <p:cNvPr id="36868" name="Picture 4" descr="http://moskva.go2all.ru/imgs/28/23/574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4429132"/>
            <a:ext cx="3941761" cy="2628872"/>
          </a:xfrm>
          <a:prstGeom prst="rect">
            <a:avLst/>
          </a:prstGeom>
          <a:noFill/>
        </p:spPr>
      </p:pic>
      <p:pic>
        <p:nvPicPr>
          <p:cNvPr id="36870" name="Picture 6" descr="http://mg5.ru/wp-content/uploads/2012/09/IMG_67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428736"/>
            <a:ext cx="4071938" cy="2857476"/>
          </a:xfrm>
          <a:prstGeom prst="rect">
            <a:avLst/>
          </a:prstGeom>
          <a:noFill/>
        </p:spPr>
      </p:pic>
      <p:pic>
        <p:nvPicPr>
          <p:cNvPr id="36872" name="Picture 8" descr="http://yasenevo.mos.ru/upload/medialibrary/dc6/park_gorkog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29132"/>
            <a:ext cx="4286247" cy="2428868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t="10740"/>
          <a:stretch>
            <a:fillRect/>
          </a:stretch>
        </p:blipFill>
        <p:spPr bwMode="auto">
          <a:xfrm>
            <a:off x="971600" y="1700808"/>
            <a:ext cx="7272808" cy="4787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411760" y="188640"/>
            <a:ext cx="40969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/>
              <a:t>Московский зоопарк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3040" y="620688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Зоопарк в Москве расположен в самом центре столицы. Он является старейшим и самым большим в России. В Московском зоопарке содержится более 7500 животных.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71868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0"/>
            <a:ext cx="5572132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73500"/>
            <a:ext cx="4429124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873500"/>
            <a:ext cx="4643438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2" y="144462"/>
            <a:ext cx="4641851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4400" y="25908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1876"/>
            <a:ext cx="3987800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0"/>
            <a:ext cx="4357686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://icache.rutraveller.ru/icache/u_f/i/0/al0/1010246_1380x1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3286124"/>
            <a:ext cx="5143504" cy="3571876"/>
          </a:xfrm>
          <a:prstGeom prst="rect">
            <a:avLst/>
          </a:prstGeom>
          <a:noFill/>
        </p:spPr>
      </p:pic>
      <p:pic>
        <p:nvPicPr>
          <p:cNvPr id="40966" name="Picture 6" descr="http://i.timeout.ru/pix/47029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00496" cy="3214686"/>
          </a:xfrm>
          <a:prstGeom prst="rect">
            <a:avLst/>
          </a:prstGeom>
          <a:noFill/>
        </p:spPr>
      </p:pic>
      <p:pic>
        <p:nvPicPr>
          <p:cNvPr id="1028" name="Picture 4" descr="http://img-fotki.yandex.ru/get/3800/aramis-7.93/0_15089_23ab918d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6124"/>
            <a:ext cx="4429156" cy="3571876"/>
          </a:xfrm>
          <a:prstGeom prst="rect">
            <a:avLst/>
          </a:prstGeom>
          <a:noFill/>
        </p:spPr>
      </p:pic>
      <p:pic>
        <p:nvPicPr>
          <p:cNvPr id="1030" name="Picture 6" descr="http://www.esosedi.ru/fiber/64514/fit/900x600/zoopar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05250" y="0"/>
            <a:ext cx="5238750" cy="3238501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457200" y="6459632"/>
            <a:ext cx="72390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57158" y="714356"/>
            <a:ext cx="8786842" cy="1385572"/>
          </a:xfrm>
        </p:spPr>
        <p:txBody>
          <a:bodyPr>
            <a:normAutofit fontScale="55000" lnSpcReduction="20000"/>
          </a:bodyPr>
          <a:lstStyle/>
          <a:p>
            <a:r>
              <a:rPr lang="ru-RU" sz="2500" dirty="0" smtClean="0"/>
              <a:t>Памятник Петру I в Москве, созданный Зурабом Церетели, - самый высокий в России и один из самых высоких в мире. Он был установлен 5 сентября 1997 года к 850-летию Москвы и вызвал практически единодушное отторжение как общественности, так и архитекторов. По итогам голосования Памятник Петру I в Москве вошел в десятку самых уродливых памятников мира. А, между тем, в техническом плане, это уникальное инженерное сооружение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557194"/>
          </a:xfrm>
        </p:spPr>
        <p:txBody>
          <a:bodyPr>
            <a:noAutofit/>
          </a:bodyPr>
          <a:lstStyle/>
          <a:p>
            <a:r>
              <a:rPr lang="ru-RU" sz="3200" dirty="0" smtClean="0"/>
              <a:t>Памятник Петру 1</a:t>
            </a:r>
            <a:endParaRPr lang="ru-RU" sz="3200" dirty="0"/>
          </a:p>
        </p:txBody>
      </p:sp>
      <p:pic>
        <p:nvPicPr>
          <p:cNvPr id="38916" name="Picture 4" descr="http://s.zagranitsa.com/images/guides/19956/original/654047551f3c3d39bba06e4da8f179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928802"/>
            <a:ext cx="8358246" cy="464344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7920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n w="3200">
                  <a:solidFill>
                    <a:schemeClr val="bg1">
                      <a:alpha val="25000"/>
                    </a:schemeClr>
                  </a:solidFill>
                  <a:prstDash val="solid"/>
                  <a:round/>
                </a:ln>
              </a:rPr>
              <a:t>Результаты опроса детей группы</a:t>
            </a:r>
            <a:endParaRPr lang="ru-RU" sz="4400" dirty="0">
              <a:ln w="3200">
                <a:solidFill>
                  <a:schemeClr val="bg1">
                    <a:alpha val="25000"/>
                  </a:schemeClr>
                </a:solidFill>
                <a:prstDash val="solid"/>
                <a:round/>
              </a:ln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971600" y="1412776"/>
          <a:ext cx="7349440" cy="4784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457200" y="6459632"/>
            <a:ext cx="72390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14282" y="857232"/>
            <a:ext cx="8715436" cy="1214446"/>
          </a:xfrm>
        </p:spPr>
        <p:txBody>
          <a:bodyPr>
            <a:normAutofit fontScale="70000" lnSpcReduction="20000"/>
          </a:bodyPr>
          <a:lstStyle/>
          <a:p>
            <a:r>
              <a:rPr lang="ru-RU" sz="1800" dirty="0" smtClean="0"/>
              <a:t>Это лесопарковая зона на высоком правом берегу Москвы-реки. Воробьевы горы считаются одним из семи холмов Москвы, здесь расположена самая большая смотровая площадка столицы, с которой открывается восхитительный вид на окрестности. По традиции, в день свадьбы сюда приезжают молодожены, а вечерами собираются друзья по интересам, в том числе </a:t>
            </a:r>
            <a:r>
              <a:rPr lang="ru-RU" sz="1800" dirty="0" err="1" smtClean="0"/>
              <a:t>байкеры</a:t>
            </a:r>
            <a:r>
              <a:rPr lang="ru-RU" sz="1800" dirty="0" smtClean="0"/>
              <a:t>. Здесь периодически проводится шоу ретро-автомобилей.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15370" cy="500066"/>
          </a:xfrm>
        </p:spPr>
        <p:txBody>
          <a:bodyPr>
            <a:noAutofit/>
          </a:bodyPr>
          <a:lstStyle/>
          <a:p>
            <a:r>
              <a:rPr sz="3200"/>
              <a:t/>
            </a:r>
            <a:br>
              <a:rPr sz="3200"/>
            </a:br>
            <a:r>
              <a:rPr lang="ru-RU" sz="3200" dirty="0" smtClean="0"/>
              <a:t>Воробьёвы горы</a:t>
            </a:r>
            <a:endParaRPr lang="ru-RU" sz="3200" dirty="0"/>
          </a:p>
        </p:txBody>
      </p:sp>
      <p:pic>
        <p:nvPicPr>
          <p:cNvPr id="37890" name="Picture 2" descr="http://files.vm.ru/photo/vecherka/2013/02/doc68vgpzafo95oio9h98x_800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6098" y="3857604"/>
            <a:ext cx="2547902" cy="3000396"/>
          </a:xfrm>
          <a:prstGeom prst="rect">
            <a:avLst/>
          </a:prstGeom>
          <a:noFill/>
        </p:spPr>
      </p:pic>
      <p:pic>
        <p:nvPicPr>
          <p:cNvPr id="37892" name="Picture 4" descr="http://cdn.fishki.net/upload/post/201507/27/1609817/1a91b401da07c8f4b8b4226814a6027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3116"/>
            <a:ext cx="6286544" cy="2786082"/>
          </a:xfrm>
          <a:prstGeom prst="rect">
            <a:avLst/>
          </a:prstGeom>
          <a:noFill/>
        </p:spPr>
      </p:pic>
      <p:pic>
        <p:nvPicPr>
          <p:cNvPr id="37894" name="Picture 6" descr="http://www.unexplored-moscow.ru/wp-content/uploads/2015/04/zastavk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929198"/>
            <a:ext cx="6215106" cy="1928802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7819" b="8173"/>
          <a:stretch>
            <a:fillRect/>
          </a:stretch>
        </p:blipFill>
        <p:spPr bwMode="auto">
          <a:xfrm>
            <a:off x="2411760" y="1556792"/>
            <a:ext cx="4141785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51520" y="5486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Подбираю материал для альбома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736"/>
            <a:ext cx="8229600" cy="1219200"/>
          </a:xfrm>
        </p:spPr>
        <p:txBody>
          <a:bodyPr>
            <a:normAutofit/>
          </a:bodyPr>
          <a:lstStyle/>
          <a:p>
            <a:pPr algn="ctr"/>
            <a:endParaRPr lang="ru-RU" sz="54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 t="9140" b="30410"/>
          <a:stretch>
            <a:fillRect/>
          </a:stretch>
        </p:blipFill>
        <p:spPr bwMode="auto">
          <a:xfrm>
            <a:off x="1691680" y="1124744"/>
            <a:ext cx="5904656" cy="550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95536" y="260648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Создание фото альбома для друзей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736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Благодарю за внимание.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0"/>
            <a:ext cx="42851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41782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Pictures\2016-03-20\IMG_20160317_0856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8406155" cy="5021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736"/>
            <a:ext cx="8229600" cy="1219200"/>
          </a:xfrm>
        </p:spPr>
        <p:txBody>
          <a:bodyPr>
            <a:normAutofit/>
          </a:bodyPr>
          <a:lstStyle/>
          <a:p>
            <a:pPr algn="ctr"/>
            <a:endParaRPr lang="ru-RU" sz="5400" dirty="0"/>
          </a:p>
        </p:txBody>
      </p:sp>
      <p:pic>
        <p:nvPicPr>
          <p:cNvPr id="3" name="Рисунок 2" descr="IMG_20160321_101713.jpg"/>
          <p:cNvPicPr>
            <a:picLocks noChangeAspect="1"/>
          </p:cNvPicPr>
          <p:nvPr/>
        </p:nvPicPr>
        <p:blipFill>
          <a:blip r:embed="rId2" cstate="print"/>
          <a:srcRect t="11580" r="17807"/>
          <a:stretch>
            <a:fillRect/>
          </a:stretch>
        </p:blipFill>
        <p:spPr>
          <a:xfrm>
            <a:off x="2195736" y="1340768"/>
            <a:ext cx="4164969" cy="2520280"/>
          </a:xfrm>
          <a:prstGeom prst="rect">
            <a:avLst/>
          </a:prstGeom>
        </p:spPr>
      </p:pic>
      <p:pic>
        <p:nvPicPr>
          <p:cNvPr id="4" name="Рисунок 3" descr="IMG_20160321_101901.jpg"/>
          <p:cNvPicPr>
            <a:picLocks noChangeAspect="1"/>
          </p:cNvPicPr>
          <p:nvPr/>
        </p:nvPicPr>
        <p:blipFill>
          <a:blip r:embed="rId3" cstate="print"/>
          <a:srcRect l="20384" t="16845"/>
          <a:stretch>
            <a:fillRect/>
          </a:stretch>
        </p:blipFill>
        <p:spPr>
          <a:xfrm>
            <a:off x="5004048" y="4005064"/>
            <a:ext cx="4139952" cy="2432233"/>
          </a:xfrm>
          <a:prstGeom prst="rect">
            <a:avLst/>
          </a:prstGeom>
        </p:spPr>
      </p:pic>
      <p:pic>
        <p:nvPicPr>
          <p:cNvPr id="5" name="Рисунок 4" descr="IMG_20160321_102006.jpg"/>
          <p:cNvPicPr>
            <a:picLocks noChangeAspect="1"/>
          </p:cNvPicPr>
          <p:nvPr/>
        </p:nvPicPr>
        <p:blipFill>
          <a:blip r:embed="rId4" cstate="print"/>
          <a:srcRect t="12380" r="10739"/>
          <a:stretch>
            <a:fillRect/>
          </a:stretch>
        </p:blipFill>
        <p:spPr>
          <a:xfrm>
            <a:off x="0" y="4052336"/>
            <a:ext cx="4572000" cy="25244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404664"/>
            <a:ext cx="776321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Чтение стихотворений о Москве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736"/>
            <a:ext cx="8229600" cy="1219200"/>
          </a:xfrm>
        </p:spPr>
        <p:txBody>
          <a:bodyPr>
            <a:normAutofit/>
          </a:bodyPr>
          <a:lstStyle/>
          <a:p>
            <a:pPr algn="ctr"/>
            <a:endParaRPr lang="ru-RU" sz="5400" dirty="0"/>
          </a:p>
        </p:txBody>
      </p:sp>
      <p:pic>
        <p:nvPicPr>
          <p:cNvPr id="5" name="Рисунок 4" descr="IMG_20160321_101534.jpg"/>
          <p:cNvPicPr>
            <a:picLocks noChangeAspect="1"/>
          </p:cNvPicPr>
          <p:nvPr/>
        </p:nvPicPr>
        <p:blipFill>
          <a:blip r:embed="rId2" cstate="print"/>
          <a:srcRect l="8806" r="35843"/>
          <a:stretch>
            <a:fillRect/>
          </a:stretch>
        </p:blipFill>
        <p:spPr>
          <a:xfrm>
            <a:off x="4932040" y="1124744"/>
            <a:ext cx="2922230" cy="29697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260648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Москва </a:t>
            </a:r>
            <a:r>
              <a:rPr lang="ru-RU" sz="4000" b="1" dirty="0" smtClean="0"/>
              <a:t> в </a:t>
            </a:r>
            <a:r>
              <a:rPr lang="ru-RU" sz="4400" b="1" dirty="0" smtClean="0"/>
              <a:t>рисунках</a:t>
            </a:r>
            <a:endParaRPr lang="ru-RU" sz="4400" b="1" dirty="0"/>
          </a:p>
        </p:txBody>
      </p:sp>
      <p:pic>
        <p:nvPicPr>
          <p:cNvPr id="3" name="Рисунок 2" descr="IMG_20160321_101534.jpg"/>
          <p:cNvPicPr>
            <a:picLocks noChangeAspect="1"/>
          </p:cNvPicPr>
          <p:nvPr/>
        </p:nvPicPr>
        <p:blipFill>
          <a:blip r:embed="rId3" cstate="print"/>
          <a:srcRect l="66673"/>
          <a:stretch>
            <a:fillRect/>
          </a:stretch>
        </p:blipFill>
        <p:spPr>
          <a:xfrm>
            <a:off x="3779912" y="3429000"/>
            <a:ext cx="1785192" cy="3147814"/>
          </a:xfrm>
          <a:prstGeom prst="rect">
            <a:avLst/>
          </a:prstGeom>
        </p:spPr>
      </p:pic>
      <p:pic>
        <p:nvPicPr>
          <p:cNvPr id="7" name="Рисунок 6" descr="IMG_20160322_105029.jpg"/>
          <p:cNvPicPr>
            <a:picLocks noChangeAspect="1"/>
          </p:cNvPicPr>
          <p:nvPr/>
        </p:nvPicPr>
        <p:blipFill>
          <a:blip r:embed="rId4" cstate="print"/>
          <a:srcRect l="22000" t="21650" r="7067" b="22700"/>
          <a:stretch>
            <a:fillRect/>
          </a:stretch>
        </p:blipFill>
        <p:spPr>
          <a:xfrm>
            <a:off x="6732240" y="3645024"/>
            <a:ext cx="2116764" cy="2952328"/>
          </a:xfrm>
          <a:prstGeom prst="rect">
            <a:avLst/>
          </a:prstGeom>
        </p:spPr>
      </p:pic>
      <p:pic>
        <p:nvPicPr>
          <p:cNvPr id="8" name="Рисунок 7" descr="IMG_20160321_101525.jpg"/>
          <p:cNvPicPr>
            <a:picLocks noChangeAspect="1"/>
          </p:cNvPicPr>
          <p:nvPr/>
        </p:nvPicPr>
        <p:blipFill>
          <a:blip r:embed="rId5" cstate="print"/>
          <a:srcRect l="26964" t="18230" r="30885"/>
          <a:stretch>
            <a:fillRect/>
          </a:stretch>
        </p:blipFill>
        <p:spPr>
          <a:xfrm>
            <a:off x="1691680" y="1124744"/>
            <a:ext cx="2684883" cy="2929826"/>
          </a:xfrm>
          <a:prstGeom prst="rect">
            <a:avLst/>
          </a:prstGeom>
        </p:spPr>
      </p:pic>
      <p:pic>
        <p:nvPicPr>
          <p:cNvPr id="4" name="Рисунок 3" descr="IMG_20160321_101525.jpg"/>
          <p:cNvPicPr>
            <a:picLocks noChangeAspect="1"/>
          </p:cNvPicPr>
          <p:nvPr/>
        </p:nvPicPr>
        <p:blipFill>
          <a:blip r:embed="rId5" cstate="print"/>
          <a:srcRect l="2094" t="18230" r="71905"/>
          <a:stretch>
            <a:fillRect/>
          </a:stretch>
        </p:blipFill>
        <p:spPr>
          <a:xfrm>
            <a:off x="323528" y="3645024"/>
            <a:ext cx="1656184" cy="2929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6459632"/>
            <a:ext cx="72390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57158" y="1000108"/>
            <a:ext cx="8337452" cy="857256"/>
          </a:xfrm>
        </p:spPr>
        <p:txBody>
          <a:bodyPr/>
          <a:lstStyle/>
          <a:p>
            <a:r>
              <a:rPr lang="ru-RU" dirty="0" smtClean="0"/>
              <a:t>-любимое место в столице не только гостей, но и москвичей. Она является символом города, ее сердцем.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57200"/>
            <a:ext cx="8405842" cy="542908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Красная площадь</a:t>
            </a:r>
            <a:endParaRPr lang="en-US" sz="3200" dirty="0"/>
          </a:p>
        </p:txBody>
      </p:sp>
      <p:pic>
        <p:nvPicPr>
          <p:cNvPr id="31746" name="Picture 2" descr="http://deluxeswitzerland.ch/level410/wp-content/uploads/f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8358246" cy="4786346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457200" y="6459632"/>
            <a:ext cx="72390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857232"/>
            <a:ext cx="8329642" cy="124269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 кремле располагается резиденция президента России. Это мощное и величественное сооружение представляет собой крепость, с мощными стенами и башнями, включает в себя храмы и палаты, величественные дворцы и парадные административные здания. Место строительства кремля было выбрано не случайно. Кремль построен на высоком холме, с двух сторон окружённом реками: Москвой-рекой и </a:t>
            </a:r>
            <a:r>
              <a:rPr lang="ru-RU" dirty="0" err="1" smtClean="0"/>
              <a:t>Неглинной</a:t>
            </a:r>
            <a:r>
              <a:rPr lang="ru-RU" dirty="0" smtClean="0"/>
              <a:t>. Высокое расположение кремля позволяло заметить врагов с большего расстояния, а реки служили естественной преградой на их пути.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62863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Московский кремль</a:t>
            </a:r>
            <a:endParaRPr lang="ru-RU" sz="3200" dirty="0"/>
          </a:p>
        </p:txBody>
      </p:sp>
      <p:pic>
        <p:nvPicPr>
          <p:cNvPr id="34818" name="Picture 2" descr="http://old.yarreg.ru/wp-content/uploads/2012/05/Krem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928802"/>
            <a:ext cx="7786742" cy="4786346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550</TotalTime>
  <Words>483</Words>
  <Application>Microsoft Office PowerPoint</Application>
  <PresentationFormat>Экран (4:3)</PresentationFormat>
  <Paragraphs>33</Paragraphs>
  <Slides>34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Бумажная</vt:lpstr>
      <vt:lpstr>Основные достопримечательности Москвы или «Как я путешествовал по столице»</vt:lpstr>
      <vt:lpstr>Москва- столица  Российской федерации</vt:lpstr>
      <vt:lpstr>Результаты опроса детей группы</vt:lpstr>
      <vt:lpstr>Слайд 4</vt:lpstr>
      <vt:lpstr>Слайд 5</vt:lpstr>
      <vt:lpstr>Слайд 6</vt:lpstr>
      <vt:lpstr>Слайд 7</vt:lpstr>
      <vt:lpstr>Красная площадь</vt:lpstr>
      <vt:lpstr>Московский кремль</vt:lpstr>
      <vt:lpstr>Слайд 10</vt:lpstr>
      <vt:lpstr>Слайд 11</vt:lpstr>
      <vt:lpstr>Собор Василия Блаженного</vt:lpstr>
      <vt:lpstr>Слайд 13</vt:lpstr>
      <vt:lpstr>Метро </vt:lpstr>
      <vt:lpstr>Слайд 15</vt:lpstr>
      <vt:lpstr>Слайд 16</vt:lpstr>
      <vt:lpstr>Александровский сад</vt:lpstr>
      <vt:lpstr>Слайд 18</vt:lpstr>
      <vt:lpstr>ВДНХ</vt:lpstr>
      <vt:lpstr>Слайд 20</vt:lpstr>
      <vt:lpstr>Слайд 21</vt:lpstr>
      <vt:lpstr>Парк Горького</vt:lpstr>
      <vt:lpstr>Слайд 23</vt:lpstr>
      <vt:lpstr>Слайд 24</vt:lpstr>
      <vt:lpstr>Слайд 25</vt:lpstr>
      <vt:lpstr>Слайд 26</vt:lpstr>
      <vt:lpstr>Слайд 27</vt:lpstr>
      <vt:lpstr>Слайд 28</vt:lpstr>
      <vt:lpstr>Памятник Петру 1</vt:lpstr>
      <vt:lpstr>Слайд 30</vt:lpstr>
      <vt:lpstr> Воробьёвы горы</vt:lpstr>
      <vt:lpstr>Слайд 32</vt:lpstr>
      <vt:lpstr>Слайд 33</vt:lpstr>
      <vt:lpstr>Благодарю за внимание.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достопримечательности Москвы</dc:title>
  <dc:creator>Irina</dc:creator>
  <cp:lastModifiedBy>User</cp:lastModifiedBy>
  <cp:revision>33</cp:revision>
  <dcterms:created xsi:type="dcterms:W3CDTF">2016-03-05T14:06:43Z</dcterms:created>
  <dcterms:modified xsi:type="dcterms:W3CDTF">2016-03-22T11:26:07Z</dcterms:modified>
</cp:coreProperties>
</file>